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5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4" r:id="rId12"/>
    <p:sldId id="277" r:id="rId13"/>
    <p:sldId id="259" r:id="rId14"/>
    <p:sldId id="260" r:id="rId15"/>
    <p:sldId id="261" r:id="rId16"/>
    <p:sldId id="262" r:id="rId17"/>
    <p:sldId id="263" r:id="rId18"/>
    <p:sldId id="280" r:id="rId19"/>
    <p:sldId id="278" r:id="rId20"/>
    <p:sldId id="274" r:id="rId21"/>
    <p:sldId id="276" r:id="rId22"/>
    <p:sldId id="275" r:id="rId23"/>
    <p:sldId id="279" r:id="rId24"/>
    <p:sldId id="281" r:id="rId25"/>
    <p:sldId id="282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660"/>
  </p:normalViewPr>
  <p:slideViewPr>
    <p:cSldViewPr>
      <p:cViewPr>
        <p:scale>
          <a:sx n="80" d="100"/>
          <a:sy n="80" d="100"/>
        </p:scale>
        <p:origin x="-87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3AB3-6D37-47BB-91B1-C6602076FB6B}" type="datetimeFigureOut">
              <a:rPr lang="cs-CZ" smtClean="0"/>
              <a:pPr/>
              <a:t>7.9.2014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6A569E-4045-4887-B7D7-4808E3A7D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3AB3-6D37-47BB-91B1-C6602076FB6B}" type="datetimeFigureOut">
              <a:rPr lang="cs-CZ" smtClean="0"/>
              <a:pPr/>
              <a:t>7.9.2014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569E-4045-4887-B7D7-4808E3A7D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3AB3-6D37-47BB-91B1-C6602076FB6B}" type="datetimeFigureOut">
              <a:rPr lang="cs-CZ" smtClean="0"/>
              <a:pPr/>
              <a:t>7.9.2014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569E-4045-4887-B7D7-4808E3A7D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3AB3-6D37-47BB-91B1-C6602076FB6B}" type="datetimeFigureOut">
              <a:rPr lang="cs-CZ" smtClean="0"/>
              <a:pPr/>
              <a:t>7.9.2014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6A569E-4045-4887-B7D7-4808E3A7D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3AB3-6D37-47BB-91B1-C6602076FB6B}" type="datetimeFigureOut">
              <a:rPr lang="cs-CZ" smtClean="0"/>
              <a:pPr/>
              <a:t>7.9.2014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569E-4045-4887-B7D7-4808E3A7D5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3AB3-6D37-47BB-91B1-C6602076FB6B}" type="datetimeFigureOut">
              <a:rPr lang="cs-CZ" smtClean="0"/>
              <a:pPr/>
              <a:t>7.9.2014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569E-4045-4887-B7D7-4808E3A7D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3AB3-6D37-47BB-91B1-C6602076FB6B}" type="datetimeFigureOut">
              <a:rPr lang="cs-CZ" smtClean="0"/>
              <a:pPr/>
              <a:t>7.9.2014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C6A569E-4045-4887-B7D7-4808E3A7D5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3AB3-6D37-47BB-91B1-C6602076FB6B}" type="datetimeFigureOut">
              <a:rPr lang="cs-CZ" smtClean="0"/>
              <a:pPr/>
              <a:t>7.9.2014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569E-4045-4887-B7D7-4808E3A7D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3AB3-6D37-47BB-91B1-C6602076FB6B}" type="datetimeFigureOut">
              <a:rPr lang="cs-CZ" smtClean="0"/>
              <a:pPr/>
              <a:t>7.9.2014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569E-4045-4887-B7D7-4808E3A7D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3AB3-6D37-47BB-91B1-C6602076FB6B}" type="datetimeFigureOut">
              <a:rPr lang="cs-CZ" smtClean="0"/>
              <a:pPr/>
              <a:t>7.9.2014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569E-4045-4887-B7D7-4808E3A7D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3AB3-6D37-47BB-91B1-C6602076FB6B}" type="datetimeFigureOut">
              <a:rPr lang="cs-CZ" smtClean="0"/>
              <a:pPr/>
              <a:t>7.9.2014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569E-4045-4887-B7D7-4808E3A7D5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3E3AB3-6D37-47BB-91B1-C6602076FB6B}" type="datetimeFigureOut">
              <a:rPr lang="cs-CZ" smtClean="0"/>
              <a:pPr/>
              <a:t>7.9.2014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6A569E-4045-4887-B7D7-4808E3A7D5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b84RmTTkc2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qozVyagbyc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MrTJqFfkc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332657"/>
            <a:ext cx="84582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OUR TEAM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200" dirty="0" smtClean="0">
                <a:latin typeface="Arial" pitchFamily="34" charset="0"/>
                <a:cs typeface="Arial" pitchFamily="34" charset="0"/>
              </a:rPr>
              <a:t>Kateřina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flussová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200" dirty="0" smtClean="0"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latin typeface="Arial" pitchFamily="34" charset="0"/>
                <a:cs typeface="Arial" pitchFamily="34" charset="0"/>
              </a:rPr>
              <a:t>Eliška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němcová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200" dirty="0" smtClean="0"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latin typeface="Arial" pitchFamily="34" charset="0"/>
                <a:cs typeface="Arial" pitchFamily="34" charset="0"/>
              </a:rPr>
              <a:t>Pavel Maňák</a:t>
            </a:r>
            <a:br>
              <a:rPr lang="cs-CZ" sz="2200" dirty="0" smtClean="0"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latin typeface="Arial" pitchFamily="34" charset="0"/>
                <a:cs typeface="Arial" pitchFamily="34" charset="0"/>
              </a:rPr>
              <a:t>Lucie Matušková</a:t>
            </a:r>
            <a:endParaRPr lang="cs-CZ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Elza\Desktop\czech_republic_flag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72530"/>
            <a:ext cx="7090713" cy="4085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Sports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games</a:t>
            </a:r>
            <a:endParaRPr lang="cs-CZ" dirty="0"/>
          </a:p>
        </p:txBody>
      </p:sp>
      <p:pic>
        <p:nvPicPr>
          <p:cNvPr id="4" name="Zástupný symbol pro obsah 3" descr="sports and gam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18308"/>
            <a:ext cx="6768751" cy="5112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interview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Physiotherapist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physiotherapist</a:t>
            </a:r>
            <a:r>
              <a:rPr lang="cs-CZ" dirty="0" smtClean="0"/>
              <a:t> </a:t>
            </a:r>
            <a:r>
              <a:rPr lang="cs-CZ" dirty="0" err="1" smtClean="0"/>
              <a:t>takes</a:t>
            </a:r>
            <a:r>
              <a:rPr lang="cs-CZ" dirty="0" smtClean="0"/>
              <a:t> care </a:t>
            </a:r>
            <a:r>
              <a:rPr lang="cs-CZ" dirty="0" err="1" smtClean="0"/>
              <a:t>of</a:t>
            </a:r>
            <a:r>
              <a:rPr lang="cs-CZ" dirty="0" smtClean="0"/>
              <a:t> 31 </a:t>
            </a:r>
            <a:r>
              <a:rPr lang="cs-CZ" dirty="0" err="1" smtClean="0"/>
              <a:t>clients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Nearly</a:t>
            </a:r>
            <a:r>
              <a:rPr lang="cs-CZ" dirty="0" smtClean="0"/>
              <a:t> </a:t>
            </a:r>
            <a:r>
              <a:rPr lang="cs-CZ" dirty="0" err="1" smtClean="0"/>
              <a:t>everybody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involved</a:t>
            </a:r>
            <a:r>
              <a:rPr lang="cs-CZ" dirty="0" smtClean="0"/>
              <a:t> </a:t>
            </a:r>
            <a:r>
              <a:rPr lang="cs-CZ" dirty="0" smtClean="0"/>
              <a:t>in many </a:t>
            </a:r>
            <a:r>
              <a:rPr lang="cs-CZ" dirty="0" err="1" smtClean="0"/>
              <a:t>kinds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Activities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clients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breathing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memory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Olympics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seniors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       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402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interview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Physiotherapist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Most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disabilities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Arthrosis</a:t>
            </a:r>
            <a:endParaRPr lang="cs-CZ" dirty="0" smtClean="0"/>
          </a:p>
          <a:p>
            <a:pPr lvl="1"/>
            <a:r>
              <a:rPr lang="cs-CZ" dirty="0" err="1" smtClean="0"/>
              <a:t>Gonarthrosis</a:t>
            </a:r>
            <a:r>
              <a:rPr lang="cs-CZ" dirty="0" smtClean="0"/>
              <a:t> (in </a:t>
            </a:r>
            <a:r>
              <a:rPr lang="cs-CZ" dirty="0" err="1" smtClean="0"/>
              <a:t>knee</a:t>
            </a:r>
            <a:r>
              <a:rPr lang="cs-CZ" dirty="0" smtClean="0"/>
              <a:t> </a:t>
            </a:r>
            <a:r>
              <a:rPr lang="cs-CZ" dirty="0" err="1" smtClean="0"/>
              <a:t>joints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Rheumatism</a:t>
            </a:r>
            <a:endParaRPr lang="cs-CZ" dirty="0" smtClean="0"/>
          </a:p>
          <a:p>
            <a:pPr lvl="1"/>
            <a:r>
              <a:rPr lang="cs-CZ" dirty="0" err="1" smtClean="0"/>
              <a:t>Disabilities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a </a:t>
            </a:r>
            <a:r>
              <a:rPr lang="cs-CZ" dirty="0" err="1" smtClean="0"/>
              <a:t>stroke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IMG_7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052229"/>
            <a:ext cx="3203848" cy="480577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692696"/>
          </a:xfrm>
        </p:spPr>
        <p:txBody>
          <a:bodyPr>
            <a:normAutofit/>
          </a:bodyPr>
          <a:lstStyle/>
          <a:p>
            <a:r>
              <a:rPr lang="en-US" dirty="0" smtClean="0"/>
              <a:t>What did we do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5832648" cy="5256584"/>
          </a:xfrm>
        </p:spPr>
        <p:txBody>
          <a:bodyPr>
            <a:normAutofit/>
          </a:bodyPr>
          <a:lstStyle/>
          <a:p>
            <a:r>
              <a:rPr lang="en-US" dirty="0" smtClean="0"/>
              <a:t>We interviewed </a:t>
            </a:r>
            <a:r>
              <a:rPr lang="cs-CZ" dirty="0" smtClean="0"/>
              <a:t>4 </a:t>
            </a:r>
            <a:r>
              <a:rPr lang="cs-CZ" dirty="0" err="1" smtClean="0"/>
              <a:t>clients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 Most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so </a:t>
            </a:r>
            <a:r>
              <a:rPr lang="cs-CZ" dirty="0" err="1" smtClean="0"/>
              <a:t>excited</a:t>
            </a:r>
            <a:r>
              <a:rPr lang="cs-CZ" dirty="0" smtClean="0"/>
              <a:t> to </a:t>
            </a:r>
            <a:r>
              <a:rPr lang="cs-CZ" dirty="0" err="1" smtClean="0"/>
              <a:t>talk</a:t>
            </a:r>
            <a:r>
              <a:rPr lang="cs-CZ" dirty="0" smtClean="0"/>
              <a:t> to </a:t>
            </a:r>
            <a:r>
              <a:rPr lang="cs-CZ" dirty="0" err="1" smtClean="0"/>
              <a:t>us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asked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questions</a:t>
            </a:r>
            <a:r>
              <a:rPr lang="cs-CZ" dirty="0" smtClean="0"/>
              <a:t> </a:t>
            </a:r>
            <a:r>
              <a:rPr lang="cs-CZ" dirty="0" err="1" smtClean="0"/>
              <a:t>regarding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104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G_7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96752"/>
            <a:ext cx="3120346" cy="468052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Pavel dosoudil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5275312" cy="4525963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past: a </a:t>
            </a:r>
            <a:r>
              <a:rPr lang="cs-CZ" dirty="0" err="1" smtClean="0"/>
              <a:t>teacher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a </a:t>
            </a:r>
          </a:p>
          <a:p>
            <a:pPr>
              <a:buNone/>
            </a:pPr>
            <a:r>
              <a:rPr lang="cs-CZ" dirty="0" smtClean="0"/>
              <a:t>  </a:t>
            </a:r>
            <a:r>
              <a:rPr lang="cs-CZ" dirty="0" err="1" smtClean="0"/>
              <a:t>secondary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endParaRPr lang="cs-CZ" dirty="0" smtClean="0"/>
          </a:p>
          <a:p>
            <a:r>
              <a:rPr lang="cs-CZ" dirty="0" smtClean="0"/>
              <a:t>He </a:t>
            </a:r>
            <a:r>
              <a:rPr lang="cs-CZ" dirty="0" err="1" smtClean="0"/>
              <a:t>used</a:t>
            </a:r>
            <a:r>
              <a:rPr lang="cs-CZ" dirty="0" smtClean="0"/>
              <a:t> to play basketball, he </a:t>
            </a:r>
            <a:r>
              <a:rPr lang="cs-CZ" dirty="0" err="1" smtClean="0"/>
              <a:t>used</a:t>
            </a:r>
            <a:r>
              <a:rPr lang="cs-CZ" dirty="0" smtClean="0"/>
              <a:t> to run, </a:t>
            </a:r>
            <a:r>
              <a:rPr lang="cs-CZ" dirty="0" err="1" smtClean="0"/>
              <a:t>cycle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ski</a:t>
            </a:r>
            <a:endParaRPr lang="cs-CZ" dirty="0"/>
          </a:p>
          <a:p>
            <a:r>
              <a:rPr lang="cs-CZ" dirty="0" err="1" smtClean="0"/>
              <a:t>Trip</a:t>
            </a:r>
            <a:r>
              <a:rPr lang="cs-CZ" dirty="0" smtClean="0"/>
              <a:t> to </a:t>
            </a:r>
            <a:r>
              <a:rPr lang="cs-CZ" dirty="0" err="1" smtClean="0"/>
              <a:t>Sweden</a:t>
            </a:r>
            <a:r>
              <a:rPr lang="cs-CZ" dirty="0" smtClean="0"/>
              <a:t> (</a:t>
            </a:r>
            <a:r>
              <a:rPr lang="cs-CZ" dirty="0" err="1" smtClean="0"/>
              <a:t>running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err="1" smtClean="0"/>
              <a:t>Lots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acitivities</a:t>
            </a:r>
            <a:endParaRPr lang="cs-CZ" dirty="0" smtClean="0"/>
          </a:p>
          <a:p>
            <a:r>
              <a:rPr lang="cs-CZ" dirty="0" err="1"/>
              <a:t>Fatal</a:t>
            </a:r>
            <a:r>
              <a:rPr lang="cs-CZ" dirty="0"/>
              <a:t> </a:t>
            </a:r>
            <a:r>
              <a:rPr lang="cs-CZ" dirty="0" err="1" smtClean="0"/>
              <a:t>accident</a:t>
            </a:r>
            <a:endParaRPr lang="cs-CZ" dirty="0" smtClean="0"/>
          </a:p>
          <a:p>
            <a:r>
              <a:rPr lang="cs-CZ" dirty="0" err="1" smtClean="0"/>
              <a:t>Reitment</a:t>
            </a:r>
            <a:r>
              <a:rPr lang="cs-CZ" dirty="0" smtClean="0"/>
              <a:t> </a:t>
            </a:r>
            <a:r>
              <a:rPr lang="cs-CZ" dirty="0" err="1" smtClean="0"/>
              <a:t>home</a:t>
            </a:r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37090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Hildegarda </a:t>
            </a:r>
            <a:r>
              <a:rPr lang="cs-CZ" dirty="0" err="1" smtClean="0"/>
              <a:t>janoszik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5275312" cy="5043190"/>
          </a:xfrm>
        </p:spPr>
        <p:txBody>
          <a:bodyPr/>
          <a:lstStyle/>
          <a:p>
            <a:r>
              <a:rPr lang="cs-CZ" dirty="0" smtClean="0"/>
              <a:t>93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 (</a:t>
            </a:r>
            <a:r>
              <a:rPr lang="cs-CZ" dirty="0" err="1" smtClean="0"/>
              <a:t>retired</a:t>
            </a:r>
            <a:r>
              <a:rPr lang="cs-CZ" dirty="0" smtClean="0"/>
              <a:t> in 72)</a:t>
            </a:r>
          </a:p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past – Sokol </a:t>
            </a:r>
            <a:r>
              <a:rPr lang="cs-CZ" sz="2000" dirty="0" smtClean="0"/>
              <a:t>(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first</a:t>
            </a:r>
            <a:r>
              <a:rPr lang="cs-CZ" sz="2000" dirty="0" smtClean="0"/>
              <a:t> </a:t>
            </a:r>
            <a:r>
              <a:rPr lang="cs-CZ" sz="2000" dirty="0" err="1" smtClean="0"/>
              <a:t>physical</a:t>
            </a:r>
            <a:r>
              <a:rPr lang="cs-CZ" sz="2000" dirty="0" smtClean="0"/>
              <a:t> </a:t>
            </a:r>
            <a:r>
              <a:rPr lang="cs-CZ" sz="2000" dirty="0" err="1" smtClean="0"/>
              <a:t>education</a:t>
            </a:r>
            <a:r>
              <a:rPr lang="cs-CZ" sz="2000" dirty="0" smtClean="0"/>
              <a:t> </a:t>
            </a:r>
            <a:r>
              <a:rPr lang="cs-CZ" sz="2000" dirty="0" err="1" smtClean="0"/>
              <a:t>organization</a:t>
            </a:r>
            <a:r>
              <a:rPr lang="cs-CZ" sz="2000" dirty="0" smtClean="0"/>
              <a:t>) </a:t>
            </a:r>
          </a:p>
          <a:p>
            <a:r>
              <a:rPr lang="cs-CZ" dirty="0" err="1" smtClean="0"/>
              <a:t>Volleyball</a:t>
            </a:r>
            <a:r>
              <a:rPr lang="cs-CZ" dirty="0" smtClean="0"/>
              <a:t>,</a:t>
            </a:r>
            <a:r>
              <a:rPr lang="cs-CZ" dirty="0" err="1" smtClean="0"/>
              <a:t>football</a:t>
            </a:r>
            <a:endParaRPr lang="cs-CZ" dirty="0" smtClean="0"/>
          </a:p>
          <a:p>
            <a:r>
              <a:rPr lang="cs-CZ" dirty="0" err="1" smtClean="0"/>
              <a:t>Volunteer</a:t>
            </a:r>
            <a:r>
              <a:rPr lang="cs-CZ" dirty="0" smtClean="0"/>
              <a:t> in a </a:t>
            </a:r>
            <a:r>
              <a:rPr lang="cs-CZ" dirty="0" err="1" smtClean="0"/>
              <a:t>fire</a:t>
            </a:r>
            <a:r>
              <a:rPr lang="cs-CZ" dirty="0" smtClean="0"/>
              <a:t> </a:t>
            </a:r>
            <a:r>
              <a:rPr lang="cs-CZ" dirty="0" err="1" smtClean="0"/>
              <a:t>brigade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in a </a:t>
            </a:r>
            <a:r>
              <a:rPr lang="cs-CZ" dirty="0" err="1" smtClean="0"/>
              <a:t>church</a:t>
            </a:r>
            <a:endParaRPr lang="cs-CZ" dirty="0" smtClean="0"/>
          </a:p>
          <a:p>
            <a:r>
              <a:rPr lang="cs-CZ" dirty="0" smtClean="0"/>
              <a:t>Spartakiáda </a:t>
            </a:r>
            <a:r>
              <a:rPr lang="cs-CZ" sz="2000" dirty="0" smtClean="0"/>
              <a:t>(a </a:t>
            </a:r>
            <a:r>
              <a:rPr lang="cs-CZ" sz="2000" dirty="0" err="1" smtClean="0"/>
              <a:t>big</a:t>
            </a:r>
            <a:r>
              <a:rPr lang="cs-CZ" sz="2000" dirty="0" smtClean="0"/>
              <a:t> </a:t>
            </a:r>
            <a:r>
              <a:rPr lang="cs-CZ" sz="2000" dirty="0" err="1" smtClean="0"/>
              <a:t>gymnastics</a:t>
            </a:r>
            <a:r>
              <a:rPr lang="cs-CZ" sz="2000" dirty="0" smtClean="0"/>
              <a:t> </a:t>
            </a:r>
            <a:r>
              <a:rPr lang="cs-CZ" sz="2000" dirty="0" err="1" smtClean="0"/>
              <a:t>event</a:t>
            </a:r>
            <a:r>
              <a:rPr lang="cs-CZ" sz="2000" dirty="0" smtClean="0"/>
              <a:t> </a:t>
            </a:r>
            <a:r>
              <a:rPr lang="cs-CZ" sz="2000" dirty="0" err="1" smtClean="0"/>
              <a:t>held</a:t>
            </a:r>
            <a:r>
              <a:rPr lang="cs-CZ" sz="2000" dirty="0" smtClean="0"/>
              <a:t> </a:t>
            </a:r>
            <a:r>
              <a:rPr lang="cs-CZ" sz="2000" dirty="0" err="1" smtClean="0"/>
              <a:t>every</a:t>
            </a:r>
            <a:r>
              <a:rPr lang="cs-CZ" sz="2000" dirty="0" smtClean="0"/>
              <a:t> 5 </a:t>
            </a:r>
            <a:r>
              <a:rPr lang="cs-CZ" sz="2000" dirty="0" err="1" smtClean="0"/>
              <a:t>years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communist</a:t>
            </a:r>
            <a:r>
              <a:rPr lang="cs-CZ" sz="2000" dirty="0" smtClean="0"/>
              <a:t> </a:t>
            </a:r>
            <a:r>
              <a:rPr lang="cs-CZ" sz="2000" dirty="0" err="1" smtClean="0"/>
              <a:t>era</a:t>
            </a:r>
            <a:r>
              <a:rPr lang="cs-CZ" sz="2000" dirty="0" smtClean="0"/>
              <a:t>)</a:t>
            </a:r>
          </a:p>
          <a:p>
            <a:pPr>
              <a:buNone/>
            </a:pPr>
            <a:r>
              <a:rPr lang="cs-CZ" sz="1600" dirty="0" smtClean="0">
                <a:hlinkClick r:id="rId2"/>
              </a:rPr>
              <a:t>http://www.</a:t>
            </a:r>
            <a:r>
              <a:rPr lang="cs-CZ" sz="1600" dirty="0" err="1" smtClean="0">
                <a:hlinkClick r:id="rId2"/>
              </a:rPr>
              <a:t>youtube.com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watch</a:t>
            </a:r>
            <a:r>
              <a:rPr lang="cs-CZ" sz="1600" dirty="0" smtClean="0">
                <a:hlinkClick r:id="rId2"/>
              </a:rPr>
              <a:t>?v=b84RmTTkc2M</a:t>
            </a:r>
            <a:endParaRPr lang="cs-CZ" sz="1600" dirty="0" smtClean="0"/>
          </a:p>
          <a:p>
            <a:endParaRPr lang="cs-CZ" dirty="0"/>
          </a:p>
        </p:txBody>
      </p:sp>
      <p:pic>
        <p:nvPicPr>
          <p:cNvPr id="2050" name="Picture 2" descr="E:\IMG_7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84784"/>
            <a:ext cx="3216357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49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Květoslava </a:t>
            </a:r>
            <a:r>
              <a:rPr lang="cs-CZ" dirty="0" err="1" smtClean="0"/>
              <a:t>kolářová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85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endParaRPr lang="cs-CZ" dirty="0" smtClean="0"/>
          </a:p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past – Sokol </a:t>
            </a:r>
          </a:p>
          <a:p>
            <a:r>
              <a:rPr lang="cs-CZ" dirty="0" err="1" smtClean="0"/>
              <a:t>Granddaughter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winner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chamiponship</a:t>
            </a:r>
            <a:r>
              <a:rPr lang="cs-CZ" dirty="0" smtClean="0"/>
              <a:t> in </a:t>
            </a:r>
            <a:r>
              <a:rPr lang="cs-CZ" dirty="0" err="1" smtClean="0"/>
              <a:t>gymnastics</a:t>
            </a:r>
            <a:endParaRPr lang="cs-CZ" dirty="0" smtClean="0"/>
          </a:p>
          <a:p>
            <a:r>
              <a:rPr lang="cs-CZ" dirty="0" err="1" smtClean="0"/>
              <a:t>Nowadays</a:t>
            </a:r>
            <a:r>
              <a:rPr lang="cs-CZ" dirty="0" smtClean="0"/>
              <a:t> - </a:t>
            </a:r>
            <a:r>
              <a:rPr lang="cs-CZ" dirty="0" err="1" smtClean="0"/>
              <a:t>Nordic</a:t>
            </a:r>
            <a:r>
              <a:rPr lang="cs-CZ" dirty="0" smtClean="0"/>
              <a:t> </a:t>
            </a:r>
            <a:r>
              <a:rPr lang="cs-CZ" dirty="0" err="1" smtClean="0"/>
              <a:t>walking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Difficulties</a:t>
            </a:r>
            <a:r>
              <a:rPr lang="cs-CZ" dirty="0" smtClean="0"/>
              <a:t> - </a:t>
            </a:r>
            <a:r>
              <a:rPr lang="cs-CZ" dirty="0" err="1" smtClean="0"/>
              <a:t>she</a:t>
            </a:r>
            <a:r>
              <a:rPr lang="cs-CZ" dirty="0" smtClean="0"/>
              <a:t> </a:t>
            </a:r>
            <a:r>
              <a:rPr lang="cs-CZ" dirty="0" err="1" smtClean="0"/>
              <a:t>cannot</a:t>
            </a:r>
            <a:r>
              <a:rPr lang="cs-CZ" dirty="0" smtClean="0"/>
              <a:t> </a:t>
            </a:r>
            <a:r>
              <a:rPr lang="cs-CZ" dirty="0" err="1" smtClean="0"/>
              <a:t>make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r>
              <a:rPr lang="cs-CZ" dirty="0" smtClean="0"/>
              <a:t> 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6447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IMG_7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2"/>
            <a:ext cx="4355976" cy="290398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Milada </a:t>
            </a:r>
            <a:r>
              <a:rPr lang="cs-CZ" dirty="0" err="1" smtClean="0"/>
              <a:t>vymazalová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4483224" cy="4971182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85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endParaRPr lang="cs-CZ" dirty="0" smtClean="0"/>
          </a:p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past – Sokol</a:t>
            </a:r>
          </a:p>
          <a:p>
            <a:r>
              <a:rPr lang="cs-CZ" dirty="0" smtClean="0"/>
              <a:t>her </a:t>
            </a:r>
            <a:r>
              <a:rPr lang="cs-CZ" dirty="0" err="1" smtClean="0"/>
              <a:t>parents</a:t>
            </a:r>
            <a:r>
              <a:rPr lang="cs-CZ" dirty="0" smtClean="0"/>
              <a:t> </a:t>
            </a:r>
            <a:r>
              <a:rPr lang="cs-CZ" dirty="0" err="1" smtClean="0"/>
              <a:t>founded</a:t>
            </a:r>
            <a:r>
              <a:rPr lang="cs-CZ" dirty="0" smtClean="0"/>
              <a:t> Sokol in her </a:t>
            </a:r>
            <a:r>
              <a:rPr lang="cs-CZ" dirty="0" err="1" smtClean="0"/>
              <a:t>hometown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She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to go </a:t>
            </a:r>
            <a:r>
              <a:rPr lang="cs-CZ" dirty="0" err="1" smtClean="0"/>
              <a:t>hiking</a:t>
            </a:r>
            <a:r>
              <a:rPr lang="cs-CZ" dirty="0" smtClean="0"/>
              <a:t> and </a:t>
            </a:r>
            <a:r>
              <a:rPr lang="cs-CZ" dirty="0" err="1" smtClean="0"/>
              <a:t>running</a:t>
            </a:r>
            <a:endParaRPr lang="cs-CZ" dirty="0" smtClean="0"/>
          </a:p>
          <a:p>
            <a:r>
              <a:rPr lang="cs-CZ" dirty="0" smtClean="0"/>
              <a:t>Her </a:t>
            </a:r>
            <a:r>
              <a:rPr lang="cs-CZ" dirty="0" err="1" smtClean="0"/>
              <a:t>family</a:t>
            </a:r>
            <a:r>
              <a:rPr lang="cs-CZ" dirty="0" smtClean="0"/>
              <a:t> </a:t>
            </a:r>
            <a:r>
              <a:rPr lang="cs-CZ" dirty="0" err="1" smtClean="0"/>
              <a:t>plays</a:t>
            </a:r>
            <a:r>
              <a:rPr lang="cs-CZ" dirty="0" smtClean="0"/>
              <a:t> </a:t>
            </a:r>
            <a:r>
              <a:rPr lang="cs-CZ" dirty="0" err="1" smtClean="0"/>
              <a:t>football</a:t>
            </a:r>
            <a:endParaRPr lang="cs-CZ" dirty="0" smtClean="0"/>
          </a:p>
          <a:p>
            <a:r>
              <a:rPr lang="cs-CZ" dirty="0" err="1" smtClean="0"/>
              <a:t>Granddaughter</a:t>
            </a:r>
            <a:r>
              <a:rPr lang="cs-CZ" dirty="0" smtClean="0"/>
              <a:t> – a </a:t>
            </a:r>
            <a:r>
              <a:rPr lang="cs-CZ" dirty="0" err="1" smtClean="0"/>
              <a:t>tennis</a:t>
            </a:r>
            <a:r>
              <a:rPr lang="cs-CZ" dirty="0" smtClean="0"/>
              <a:t> </a:t>
            </a:r>
            <a:r>
              <a:rPr lang="cs-CZ" dirty="0" err="1" smtClean="0"/>
              <a:t>player</a:t>
            </a:r>
            <a:r>
              <a:rPr lang="cs-CZ" dirty="0" smtClean="0"/>
              <a:t> in </a:t>
            </a:r>
            <a:r>
              <a:rPr lang="cs-CZ" dirty="0" err="1" smtClean="0"/>
              <a:t>Germany</a:t>
            </a:r>
            <a:endParaRPr lang="cs-CZ" dirty="0" smtClean="0"/>
          </a:p>
          <a:p>
            <a:r>
              <a:rPr lang="cs-CZ" dirty="0" smtClean="0"/>
              <a:t>In these </a:t>
            </a:r>
            <a:r>
              <a:rPr lang="cs-CZ" dirty="0" err="1" smtClean="0"/>
              <a:t>days</a:t>
            </a:r>
            <a:r>
              <a:rPr lang="cs-CZ" dirty="0" smtClean="0"/>
              <a:t> her </a:t>
            </a:r>
            <a:r>
              <a:rPr lang="cs-CZ" dirty="0" err="1" smtClean="0"/>
              <a:t>legs</a:t>
            </a:r>
            <a:r>
              <a:rPr lang="cs-CZ" dirty="0" smtClean="0"/>
              <a:t> are  </a:t>
            </a:r>
            <a:r>
              <a:rPr lang="cs-CZ" dirty="0" err="1" smtClean="0"/>
              <a:t>paralysed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35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Most </a:t>
            </a:r>
            <a:r>
              <a:rPr lang="cs-CZ" dirty="0" err="1" smtClean="0"/>
              <a:t>important</a:t>
            </a:r>
            <a:r>
              <a:rPr lang="cs-CZ" dirty="0" smtClean="0"/>
              <a:t> sport </a:t>
            </a:r>
            <a:r>
              <a:rPr lang="cs-CZ" dirty="0" err="1" smtClean="0"/>
              <a:t>event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Zátopek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/>
              <a:t>(a </a:t>
            </a:r>
            <a:r>
              <a:rPr lang="cs-CZ" b="1" dirty="0" err="1" smtClean="0"/>
              <a:t>long</a:t>
            </a:r>
            <a:r>
              <a:rPr lang="cs-CZ" b="1" dirty="0" smtClean="0"/>
              <a:t>-distance </a:t>
            </a:r>
            <a:r>
              <a:rPr lang="cs-CZ" b="1" dirty="0" err="1" smtClean="0"/>
              <a:t>runner</a:t>
            </a:r>
            <a:r>
              <a:rPr lang="cs-CZ" b="1" dirty="0" smtClean="0"/>
              <a:t>)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won</a:t>
            </a:r>
            <a:r>
              <a:rPr lang="cs-CZ" dirty="0" smtClean="0"/>
              <a:t> 3 </a:t>
            </a:r>
            <a:r>
              <a:rPr lang="cs-CZ" dirty="0" err="1" smtClean="0"/>
              <a:t>gold</a:t>
            </a:r>
            <a:r>
              <a:rPr lang="cs-CZ" dirty="0" smtClean="0"/>
              <a:t> </a:t>
            </a:r>
            <a:r>
              <a:rPr lang="cs-CZ" dirty="0" err="1" smtClean="0"/>
              <a:t>Olympic</a:t>
            </a:r>
            <a:r>
              <a:rPr lang="cs-CZ" dirty="0" smtClean="0"/>
              <a:t> </a:t>
            </a:r>
            <a:r>
              <a:rPr lang="cs-CZ" dirty="0" err="1" smtClean="0"/>
              <a:t>medals</a:t>
            </a:r>
            <a:r>
              <a:rPr lang="cs-CZ" dirty="0" smtClean="0"/>
              <a:t> in Helsinky (1952) </a:t>
            </a:r>
            <a:r>
              <a:rPr lang="en-US" dirty="0" smtClean="0"/>
              <a:t>in the</a:t>
            </a:r>
            <a:r>
              <a:rPr lang="cs-CZ" dirty="0" smtClean="0"/>
              <a:t> </a:t>
            </a:r>
            <a:r>
              <a:rPr lang="cs-CZ" b="1" dirty="0" smtClean="0"/>
              <a:t>5,000 </a:t>
            </a:r>
            <a:r>
              <a:rPr lang="cs-CZ" b="1" dirty="0" err="1" smtClean="0"/>
              <a:t>meters</a:t>
            </a:r>
            <a:r>
              <a:rPr lang="en-US" dirty="0" smtClean="0"/>
              <a:t> and</a:t>
            </a:r>
            <a:r>
              <a:rPr lang="cs-CZ" dirty="0" smtClean="0"/>
              <a:t> </a:t>
            </a:r>
            <a:r>
              <a:rPr lang="cs-CZ" b="1" dirty="0" smtClean="0"/>
              <a:t>10,000 metres</a:t>
            </a:r>
            <a:r>
              <a:rPr lang="en-US" dirty="0" smtClean="0"/>
              <a:t> runs, but his final medal came when he decided at the last minute to compete in the first </a:t>
            </a:r>
            <a:r>
              <a:rPr lang="cs-CZ" b="1" dirty="0" err="1" smtClean="0"/>
              <a:t>marathon</a:t>
            </a:r>
            <a:r>
              <a:rPr lang="en-US" dirty="0" smtClean="0"/>
              <a:t> of his life. </a:t>
            </a:r>
            <a:endParaRPr lang="cs-CZ" dirty="0" smtClean="0"/>
          </a:p>
          <a:p>
            <a:r>
              <a:rPr lang="en-US" dirty="0" smtClean="0"/>
              <a:t>He was nicknamed the Czech Locomotive</a:t>
            </a:r>
            <a:endParaRPr lang="cs-CZ" dirty="0" smtClean="0"/>
          </a:p>
          <a:p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youtube.com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watch</a:t>
            </a:r>
            <a:r>
              <a:rPr lang="cs-CZ" sz="2400" dirty="0" smtClean="0">
                <a:hlinkClick r:id="rId2"/>
              </a:rPr>
              <a:t>?v=</a:t>
            </a:r>
            <a:r>
              <a:rPr lang="cs-CZ" sz="2400" dirty="0" err="1" smtClean="0">
                <a:hlinkClick r:id="rId2"/>
              </a:rPr>
              <a:t>RqozVyagbyc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Most </a:t>
            </a:r>
            <a:r>
              <a:rPr lang="cs-CZ" sz="2800" dirty="0" err="1" smtClean="0"/>
              <a:t>popular</a:t>
            </a:r>
            <a:r>
              <a:rPr lang="cs-CZ" sz="2800" dirty="0" smtClean="0"/>
              <a:t> </a:t>
            </a:r>
            <a:r>
              <a:rPr lang="cs-CZ" sz="2800" dirty="0" err="1" smtClean="0"/>
              <a:t>sports</a:t>
            </a:r>
            <a:r>
              <a:rPr lang="cs-CZ" sz="2800" dirty="0" smtClean="0"/>
              <a:t>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czech</a:t>
            </a:r>
            <a:r>
              <a:rPr lang="cs-CZ" sz="2800" dirty="0" smtClean="0"/>
              <a:t> </a:t>
            </a:r>
            <a:r>
              <a:rPr lang="cs-CZ" sz="2800" dirty="0" err="1" smtClean="0"/>
              <a:t>republic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115198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hockey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championship</a:t>
            </a:r>
            <a:r>
              <a:rPr lang="cs-CZ" dirty="0" smtClean="0"/>
              <a:t> in </a:t>
            </a:r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hockey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watch</a:t>
            </a:r>
            <a:r>
              <a:rPr lang="cs-CZ" dirty="0" smtClean="0"/>
              <a:t> </a:t>
            </a:r>
            <a:r>
              <a:rPr lang="cs-CZ" dirty="0" err="1" smtClean="0"/>
              <a:t>hockey</a:t>
            </a:r>
            <a:r>
              <a:rPr lang="cs-CZ" dirty="0" smtClean="0"/>
              <a:t> in </a:t>
            </a:r>
            <a:r>
              <a:rPr lang="cs-CZ" dirty="0" err="1" smtClean="0"/>
              <a:t>pubs</a:t>
            </a:r>
            <a:r>
              <a:rPr lang="cs-CZ" dirty="0" smtClean="0"/>
              <a:t>,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cheer</a:t>
            </a:r>
            <a:r>
              <a:rPr lang="cs-CZ" dirty="0" smtClean="0"/>
              <a:t> a lot</a:t>
            </a:r>
          </a:p>
          <a:p>
            <a:pPr lvl="1"/>
            <a:r>
              <a:rPr lang="cs-CZ" dirty="0" smtClean="0"/>
              <a:t>Great </a:t>
            </a:r>
            <a:r>
              <a:rPr lang="cs-CZ" dirty="0" err="1" smtClean="0"/>
              <a:t>success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last 20 </a:t>
            </a:r>
            <a:r>
              <a:rPr lang="cs-CZ" dirty="0" err="1" smtClean="0"/>
              <a:t>years</a:t>
            </a:r>
            <a:endParaRPr lang="cs-CZ" dirty="0" smtClean="0"/>
          </a:p>
          <a:p>
            <a:pPr lvl="1"/>
            <a:r>
              <a:rPr lang="cs-CZ" dirty="0" err="1" smtClean="0"/>
              <a:t>Gold</a:t>
            </a:r>
            <a:r>
              <a:rPr lang="cs-CZ" dirty="0" smtClean="0"/>
              <a:t> </a:t>
            </a:r>
            <a:r>
              <a:rPr lang="cs-CZ" dirty="0" err="1" smtClean="0"/>
              <a:t>medals</a:t>
            </a:r>
            <a:r>
              <a:rPr lang="cs-CZ" dirty="0" smtClean="0"/>
              <a:t> – 2010, 2005, 2001, 2000, 1999, 1996</a:t>
            </a:r>
          </a:p>
          <a:p>
            <a:pPr lvl="1"/>
            <a:r>
              <a:rPr lang="cs-CZ" dirty="0" err="1" smtClean="0"/>
              <a:t>Olympics</a:t>
            </a:r>
            <a:r>
              <a:rPr lang="cs-CZ" dirty="0" smtClean="0"/>
              <a:t> in Nagano – 1998: GOLD</a:t>
            </a:r>
          </a:p>
          <a:p>
            <a:pPr>
              <a:buNone/>
            </a:pPr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youtube.com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watch</a:t>
            </a:r>
            <a:r>
              <a:rPr lang="cs-CZ" sz="2400" dirty="0" smtClean="0">
                <a:hlinkClick r:id="rId2"/>
              </a:rPr>
              <a:t>?v=</a:t>
            </a:r>
            <a:r>
              <a:rPr lang="cs-CZ" sz="2400" dirty="0" err="1" smtClean="0">
                <a:hlinkClick r:id="rId2"/>
              </a:rPr>
              <a:t>yMrTJqFfkcQ</a:t>
            </a: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r>
              <a:rPr lang="cs-CZ" dirty="0" err="1" smtClean="0"/>
              <a:t>Football</a:t>
            </a:r>
            <a:r>
              <a:rPr lang="cs-CZ" dirty="0" smtClean="0"/>
              <a:t> – many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footballers</a:t>
            </a:r>
            <a:r>
              <a:rPr lang="cs-CZ" dirty="0" smtClean="0"/>
              <a:t> play </a:t>
            </a:r>
            <a:r>
              <a:rPr lang="cs-CZ" dirty="0" err="1" smtClean="0"/>
              <a:t>abroad</a:t>
            </a:r>
            <a:endParaRPr lang="cs-CZ" dirty="0" smtClean="0"/>
          </a:p>
          <a:p>
            <a:r>
              <a:rPr lang="cs-CZ" dirty="0" err="1" smtClean="0"/>
              <a:t>Floorball</a:t>
            </a:r>
            <a:r>
              <a:rPr lang="cs-CZ" dirty="0" smtClean="0"/>
              <a:t> – a </a:t>
            </a:r>
            <a:r>
              <a:rPr lang="cs-CZ" dirty="0" err="1" smtClean="0"/>
              <a:t>quite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sport,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popular</a:t>
            </a:r>
            <a:endParaRPr lang="cs-CZ" dirty="0" smtClean="0"/>
          </a:p>
          <a:p>
            <a:r>
              <a:rPr lang="cs-CZ" dirty="0" err="1" smtClean="0"/>
              <a:t>Tennis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POHODA (</a:t>
            </a:r>
            <a:r>
              <a:rPr lang="cs-CZ" dirty="0" err="1" smtClean="0"/>
              <a:t>retirement</a:t>
            </a:r>
            <a:r>
              <a:rPr lang="cs-CZ" dirty="0" smtClean="0"/>
              <a:t> </a:t>
            </a:r>
            <a:r>
              <a:rPr lang="cs-CZ" dirty="0" err="1" smtClean="0"/>
              <a:t>home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C:\Users\manakp\Desktop\pohoda-domov-pro-seniory-chvalkovice270810_denik-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776864" cy="321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251720"/>
          </a:xfrm>
        </p:spPr>
        <p:txBody>
          <a:bodyPr/>
          <a:lstStyle/>
          <a:p>
            <a:pPr algn="ctr"/>
            <a:r>
              <a:rPr lang="cs-CZ" dirty="0" smtClean="0"/>
              <a:t> AND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OUR ATTITUDE TO SPORT???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za\Desktop\0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600450" cy="5378450"/>
          </a:xfrm>
          <a:prstGeom prst="rect">
            <a:avLst/>
          </a:prstGeom>
          <a:noFill/>
        </p:spPr>
      </p:pic>
      <p:pic>
        <p:nvPicPr>
          <p:cNvPr id="5" name="Obrázek 4" descr="1236696_617064561677480_103260284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700808"/>
            <a:ext cx="4992554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ELIŠKA NĚMCOVÁ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916832"/>
            <a:ext cx="8659688" cy="4163293"/>
          </a:xfrm>
        </p:spPr>
        <p:txBody>
          <a:bodyPr>
            <a:norm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4 to 6: </a:t>
            </a:r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hockey</a:t>
            </a:r>
            <a:endParaRPr lang="cs-CZ" dirty="0" smtClean="0"/>
          </a:p>
          <a:p>
            <a:r>
              <a:rPr lang="cs-CZ" dirty="0" smtClean="0"/>
              <a:t>In these </a:t>
            </a:r>
            <a:r>
              <a:rPr lang="cs-CZ" dirty="0" err="1" smtClean="0"/>
              <a:t>days</a:t>
            </a:r>
            <a:r>
              <a:rPr lang="cs-CZ" dirty="0" smtClean="0"/>
              <a:t> - </a:t>
            </a:r>
            <a:r>
              <a:rPr lang="cs-CZ" dirty="0" err="1" smtClean="0"/>
              <a:t>athletics</a:t>
            </a:r>
            <a:r>
              <a:rPr lang="cs-CZ" dirty="0" smtClean="0"/>
              <a:t> </a:t>
            </a:r>
            <a:r>
              <a:rPr lang="cs-CZ" dirty="0" err="1" smtClean="0"/>
              <a:t>competitively</a:t>
            </a:r>
            <a:r>
              <a:rPr lang="cs-CZ" dirty="0" smtClean="0"/>
              <a:t> -  </a:t>
            </a:r>
            <a:r>
              <a:rPr lang="cs-CZ" dirty="0" err="1" smtClean="0"/>
              <a:t>javelin</a:t>
            </a:r>
            <a:r>
              <a:rPr lang="cs-CZ" dirty="0" smtClean="0"/>
              <a:t> </a:t>
            </a:r>
            <a:r>
              <a:rPr lang="cs-CZ" dirty="0" err="1" smtClean="0"/>
              <a:t>throw</a:t>
            </a:r>
            <a:r>
              <a:rPr lang="cs-CZ" dirty="0" smtClean="0"/>
              <a:t>, </a:t>
            </a:r>
            <a:r>
              <a:rPr lang="cs-CZ" dirty="0" err="1" smtClean="0"/>
              <a:t>dicsus</a:t>
            </a:r>
            <a:r>
              <a:rPr lang="cs-CZ" dirty="0" smtClean="0"/>
              <a:t> </a:t>
            </a:r>
            <a:r>
              <a:rPr lang="cs-CZ" dirty="0" err="1" smtClean="0"/>
              <a:t>throw</a:t>
            </a:r>
            <a:r>
              <a:rPr lang="cs-CZ" dirty="0" smtClean="0"/>
              <a:t>,….</a:t>
            </a:r>
          </a:p>
          <a:p>
            <a:r>
              <a:rPr lang="cs-CZ" dirty="0" err="1" smtClean="0"/>
              <a:t>Roller</a:t>
            </a:r>
            <a:r>
              <a:rPr lang="cs-CZ" dirty="0" smtClean="0"/>
              <a:t> </a:t>
            </a:r>
            <a:r>
              <a:rPr lang="cs-CZ" dirty="0" err="1" smtClean="0"/>
              <a:t>skating</a:t>
            </a:r>
            <a:endParaRPr lang="cs-CZ" dirty="0" smtClean="0"/>
          </a:p>
          <a:p>
            <a:r>
              <a:rPr lang="cs-CZ" dirty="0" err="1" smtClean="0"/>
              <a:t>Swimming</a:t>
            </a:r>
            <a:endParaRPr lang="cs-CZ" dirty="0" smtClean="0"/>
          </a:p>
          <a:p>
            <a:r>
              <a:rPr lang="cs-CZ" dirty="0" err="1" smtClean="0"/>
              <a:t>Running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392489" cy="302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4542888" cy="340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Kateřina </a:t>
            </a:r>
            <a:r>
              <a:rPr lang="cs-CZ" dirty="0" err="1" smtClean="0"/>
              <a:t>flussová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Cycling</a:t>
            </a:r>
            <a:endParaRPr lang="cs-CZ" dirty="0" smtClean="0"/>
          </a:p>
          <a:p>
            <a:r>
              <a:rPr lang="cs-CZ" dirty="0" err="1" smtClean="0"/>
              <a:t>Nordic</a:t>
            </a:r>
            <a:r>
              <a:rPr lang="cs-CZ" dirty="0" smtClean="0"/>
              <a:t> </a:t>
            </a:r>
            <a:r>
              <a:rPr lang="cs-CZ" dirty="0" err="1" smtClean="0"/>
              <a:t>walking</a:t>
            </a:r>
            <a:endParaRPr lang="cs-CZ" dirty="0" smtClean="0"/>
          </a:p>
          <a:p>
            <a:r>
              <a:rPr lang="cs-CZ" dirty="0" err="1" smtClean="0"/>
              <a:t>Swimming</a:t>
            </a:r>
            <a:endParaRPr lang="cs-CZ" dirty="0" smtClean="0"/>
          </a:p>
          <a:p>
            <a:r>
              <a:rPr lang="cs-CZ" dirty="0" err="1" smtClean="0"/>
              <a:t>Skating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winter</a:t>
            </a:r>
            <a:r>
              <a:rPr lang="cs-CZ" dirty="0" smtClean="0"/>
              <a:t> sport I do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skiing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teachers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4" name="Zástupný symbol pro obsah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3744416" cy="424968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3456939" cy="544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Basic information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Renovated</a:t>
            </a:r>
            <a:r>
              <a:rPr lang="cs-CZ" dirty="0" smtClean="0"/>
              <a:t> in June 2013</a:t>
            </a:r>
          </a:p>
          <a:p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seniors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physically</a:t>
            </a:r>
            <a:r>
              <a:rPr lang="cs-CZ" dirty="0" smtClean="0"/>
              <a:t> </a:t>
            </a:r>
            <a:r>
              <a:rPr lang="cs-CZ" dirty="0" err="1" smtClean="0"/>
              <a:t>disabled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endParaRPr lang="cs-CZ" dirty="0" smtClean="0"/>
          </a:p>
          <a:p>
            <a:r>
              <a:rPr lang="cs-CZ" dirty="0" smtClean="0"/>
              <a:t>Nice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modern</a:t>
            </a:r>
            <a:endParaRPr lang="cs-CZ" dirty="0" smtClean="0"/>
          </a:p>
          <a:p>
            <a:r>
              <a:rPr lang="cs-CZ" dirty="0" err="1" smtClean="0"/>
              <a:t>Capacity</a:t>
            </a:r>
            <a:r>
              <a:rPr lang="cs-CZ" dirty="0" smtClean="0"/>
              <a:t> – 200 </a:t>
            </a:r>
            <a:r>
              <a:rPr lang="cs-CZ" dirty="0" err="1" smtClean="0"/>
              <a:t>people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offers</a:t>
            </a:r>
            <a:r>
              <a:rPr lang="cs-CZ" dirty="0" smtClean="0"/>
              <a:t> </a:t>
            </a:r>
            <a:r>
              <a:rPr lang="cs-CZ" dirty="0" err="1" smtClean="0"/>
              <a:t>lots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 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cs-CZ" dirty="0" smtClean="0">
                <a:sym typeface="Wingdings" pitchFamily="2" charset="2"/>
              </a:rPr>
              <a:t> </a:t>
            </a:r>
            <a:r>
              <a:rPr lang="en-US" dirty="0" smtClean="0">
                <a:sym typeface="Wingdings" pitchFamily="2" charset="2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567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Trip</a:t>
            </a:r>
            <a:r>
              <a:rPr lang="cs-CZ" dirty="0" smtClean="0"/>
              <a:t> to Olomouc</a:t>
            </a:r>
            <a:endParaRPr lang="cs-CZ" dirty="0"/>
          </a:p>
        </p:txBody>
      </p:sp>
      <p:pic>
        <p:nvPicPr>
          <p:cNvPr id="1027" name="Picture 3" descr="C:\Users\COMFOR\Desktop\name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141053" cy="5415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Playing</a:t>
            </a:r>
            <a:r>
              <a:rPr lang="cs-CZ" dirty="0" smtClean="0"/>
              <a:t> </a:t>
            </a:r>
            <a:r>
              <a:rPr lang="cs-CZ" dirty="0" err="1" smtClean="0"/>
              <a:t>petanque</a:t>
            </a:r>
            <a:endParaRPr lang="cs-CZ" dirty="0"/>
          </a:p>
        </p:txBody>
      </p:sp>
      <p:pic>
        <p:nvPicPr>
          <p:cNvPr id="4" name="Zástupný symbol pro obsah 3" descr="petanq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7048836" cy="52812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Seniors</a:t>
            </a:r>
            <a:r>
              <a:rPr lang="cs-CZ" dirty="0" smtClean="0"/>
              <a:t> </a:t>
            </a:r>
            <a:r>
              <a:rPr lang="cs-CZ" dirty="0" err="1" smtClean="0"/>
              <a:t>performing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seniors</a:t>
            </a:r>
            <a:endParaRPr lang="cs-CZ" dirty="0"/>
          </a:p>
        </p:txBody>
      </p:sp>
      <p:pic>
        <p:nvPicPr>
          <p:cNvPr id="4" name="Zástupný symbol pro obsah 3" descr="seniori senior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7509269" cy="49971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Christmas</a:t>
            </a:r>
            <a:r>
              <a:rPr lang="cs-CZ" dirty="0" smtClean="0"/>
              <a:t> </a:t>
            </a:r>
            <a:r>
              <a:rPr lang="cs-CZ" dirty="0" err="1" smtClean="0"/>
              <a:t>concert</a:t>
            </a:r>
            <a:endParaRPr lang="cs-CZ" dirty="0"/>
          </a:p>
        </p:txBody>
      </p:sp>
      <p:pic>
        <p:nvPicPr>
          <p:cNvPr id="4" name="Zástupný symbol pro obsah 3" descr="christmas concer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1393" y="1554162"/>
            <a:ext cx="7372026" cy="48991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Birthday</a:t>
            </a:r>
            <a:r>
              <a:rPr lang="en-US" dirty="0" smtClean="0"/>
              <a:t> celebration</a:t>
            </a:r>
            <a:r>
              <a:rPr lang="cs-CZ" dirty="0" smtClean="0"/>
              <a:t> – 105 </a:t>
            </a:r>
            <a:r>
              <a:rPr lang="cs-CZ" dirty="0" err="1" smtClean="0"/>
              <a:t>years</a:t>
            </a:r>
            <a:endParaRPr lang="cs-CZ" dirty="0"/>
          </a:p>
        </p:txBody>
      </p:sp>
      <p:pic>
        <p:nvPicPr>
          <p:cNvPr id="4" name="Zástupný symbol pro obsah 3" descr="birthday par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6760819" cy="50791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Dancing</a:t>
            </a:r>
            <a:endParaRPr lang="cs-CZ" dirty="0"/>
          </a:p>
        </p:txBody>
      </p:sp>
      <p:pic>
        <p:nvPicPr>
          <p:cNvPr id="4" name="Zástupný symbol pro obsah 3" descr="danc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6919182" cy="51718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620</TotalTime>
  <Words>467</Words>
  <Application>Microsoft Office PowerPoint</Application>
  <PresentationFormat>Předvádění na obrazovce (4:3)</PresentationFormat>
  <Paragraphs>100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Cesta</vt:lpstr>
      <vt:lpstr>OUR TEAM  Kateřina flussová Eliška němcová Pavel Maňák Lucie Matušková</vt:lpstr>
      <vt:lpstr>POHODA (retirement home)</vt:lpstr>
      <vt:lpstr>Basic information</vt:lpstr>
      <vt:lpstr>Trip to Olomouc</vt:lpstr>
      <vt:lpstr>Playing petanque</vt:lpstr>
      <vt:lpstr>Seniors performing for seniors</vt:lpstr>
      <vt:lpstr>Christmas concert</vt:lpstr>
      <vt:lpstr>Birthday celebration – 105 years</vt:lpstr>
      <vt:lpstr>Dancing</vt:lpstr>
      <vt:lpstr>Sports and games</vt:lpstr>
      <vt:lpstr>The interview with a Physiotherapist</vt:lpstr>
      <vt:lpstr>The interview with a Physiotherapist</vt:lpstr>
      <vt:lpstr>What did we do?</vt:lpstr>
      <vt:lpstr>Pavel dosoudil</vt:lpstr>
      <vt:lpstr>Hildegarda janoszik</vt:lpstr>
      <vt:lpstr>Květoslava kolářová </vt:lpstr>
      <vt:lpstr>Milada vymazalová</vt:lpstr>
      <vt:lpstr>Most important sport event of their time</vt:lpstr>
      <vt:lpstr>Most popular sports in the czech republic</vt:lpstr>
      <vt:lpstr> AND what about  OUR ATTITUDE TO SPORT???</vt:lpstr>
      <vt:lpstr>Snímek 21</vt:lpstr>
      <vt:lpstr>ELIŠKA NĚMCOVÁ</vt:lpstr>
      <vt:lpstr>Snímek 23</vt:lpstr>
      <vt:lpstr>Kateřina flussová</vt:lpstr>
      <vt:lpstr>And what about our teachers?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</dc:title>
  <dc:creator>Pavel Maňák</dc:creator>
  <cp:lastModifiedBy>Zuza</cp:lastModifiedBy>
  <cp:revision>41</cp:revision>
  <dcterms:created xsi:type="dcterms:W3CDTF">2014-01-09T13:08:22Z</dcterms:created>
  <dcterms:modified xsi:type="dcterms:W3CDTF">2014-09-07T17:30:30Z</dcterms:modified>
</cp:coreProperties>
</file>